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78.xml" ContentType="application/vnd.openxmlformats-officedocument.presentationml.slide+xml"/>
  <Override PartName="/ppt/slides/slide29.xml" ContentType="application/vnd.openxmlformats-officedocument.presentationml.slide+xml"/>
  <Override PartName="/ppt/slides/_rels/slide33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46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78.xml.rels" ContentType="application/vnd.openxmlformats-package.relationships+xml"/>
  <Override PartName="/ppt/slides/_rels/slide15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77.xml.rels" ContentType="application/vnd.openxmlformats-package.relationships+xml"/>
  <Override PartName="/ppt/slides/_rels/slide14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3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70.xml.rels" ContentType="application/vnd.openxmlformats-package.relationships+xml"/>
  <Override PartName="/ppt/slides/_rels/slide65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6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69.xml.rels" ContentType="application/vnd.openxmlformats-package.relationships+xml"/>
  <Override PartName="/ppt/slides/_rels/slide32.xml.rels" ContentType="application/vnd.openxmlformats-package.relationships+xml"/>
  <Override PartName="/ppt/slides/_rels/slide68.xml.rels" ContentType="application/vnd.openxmlformats-package.relationships+xml"/>
  <Override PartName="/ppt/slides/_rels/slide31.xml.rels" ContentType="application/vnd.openxmlformats-package.relationships+xml"/>
  <Override PartName="/ppt/slides/_rels/slide67.xml.rels" ContentType="application/vnd.openxmlformats-package.relationships+xml"/>
  <Override PartName="/ppt/slides/_rels/slide30.xml.rels" ContentType="application/vnd.openxmlformats-package.relationships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25.png" ContentType="image/png"/>
  <Override PartName="/ppt/media/image62.png" ContentType="image/png"/>
  <Override PartName="/ppt/media/image26.png" ContentType="image/png"/>
  <Override PartName="/ppt/media/image63.png" ContentType="image/png"/>
  <Override PartName="/ppt/media/image76.png" ContentType="image/png"/>
  <Override PartName="/ppt/media/image27.png" ContentType="image/png"/>
  <Override PartName="/ppt/media/image64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it-IT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it-IT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E01011-6F33-4BD6-BE1A-148EDFE1A3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it-IT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it-IT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it-IT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it-IT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57A23E-3231-4881-B5B5-D480B38E0DFE}" type="slidenum">
              <a:rPr b="0" lang="it-IT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it-IT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it-IT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it-IT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it-IT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it-IT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it-IT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it-IT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it-IT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3189600" y="656280"/>
            <a:ext cx="3830400" cy="384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3114360" y="1620720"/>
            <a:ext cx="3790080" cy="242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2049120" y="1287720"/>
            <a:ext cx="5876280" cy="340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720" y="219600"/>
            <a:ext cx="10080000" cy="518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2722680" y="1541160"/>
            <a:ext cx="3809160" cy="215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2619360" y="995400"/>
            <a:ext cx="4285440" cy="24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1832760" y="0"/>
            <a:ext cx="62672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360000" y="170640"/>
            <a:ext cx="9333720" cy="540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1762560" y="572400"/>
            <a:ext cx="6209640" cy="44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2715840" y="745920"/>
            <a:ext cx="4543200" cy="413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2070000" y="0"/>
            <a:ext cx="567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1592280" y="540000"/>
            <a:ext cx="7047720" cy="405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2446560" y="316440"/>
            <a:ext cx="4571280" cy="45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2412360" y="720"/>
            <a:ext cx="51944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0" y="884520"/>
            <a:ext cx="10080000" cy="414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0" y="677520"/>
            <a:ext cx="10080000" cy="418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2114280" y="720"/>
            <a:ext cx="555048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2700000" y="0"/>
            <a:ext cx="46501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2984400" y="0"/>
            <a:ext cx="38556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2103120" y="-15120"/>
            <a:ext cx="53481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" descr=""/>
          <p:cNvPicPr/>
          <p:nvPr/>
        </p:nvPicPr>
        <p:blipFill>
          <a:blip r:embed="rId1"/>
          <a:stretch/>
        </p:blipFill>
        <p:spPr>
          <a:xfrm>
            <a:off x="1317600" y="512640"/>
            <a:ext cx="7323840" cy="43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360000" y="720"/>
            <a:ext cx="95090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0" y="360000"/>
            <a:ext cx="10080000" cy="385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1022400" y="0"/>
            <a:ext cx="83376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1837440" y="22320"/>
            <a:ext cx="70639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0" y="1827000"/>
            <a:ext cx="10080000" cy="19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180000" y="94320"/>
            <a:ext cx="9410040" cy="548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360000" y="14760"/>
            <a:ext cx="893448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720" y="180000"/>
            <a:ext cx="10080000" cy="513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399320" y="1279080"/>
            <a:ext cx="7790760" cy="356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440000" y="720"/>
            <a:ext cx="75355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308600" y="0"/>
            <a:ext cx="75114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260000" y="720"/>
            <a:ext cx="75427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808200" y="720"/>
            <a:ext cx="83732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260000" y="0"/>
            <a:ext cx="75355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-89280"/>
            <a:ext cx="100800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345240"/>
            <a:ext cx="10080000" cy="496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360000"/>
            <a:ext cx="10080000" cy="493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060000" y="0"/>
            <a:ext cx="49579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620000" y="720"/>
            <a:ext cx="684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260000" y="720"/>
            <a:ext cx="75553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520000" y="0"/>
            <a:ext cx="48092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536200" y="720"/>
            <a:ext cx="48438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3862800" y="1119960"/>
            <a:ext cx="2923560" cy="290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2380320" y="720"/>
            <a:ext cx="535968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669680" y="0"/>
            <a:ext cx="60703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720" y="28800"/>
            <a:ext cx="10080000" cy="564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1131480" y="0"/>
            <a:ext cx="82285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560520" y="0"/>
            <a:ext cx="897948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894600" y="720"/>
            <a:ext cx="84099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080000" y="0"/>
            <a:ext cx="76154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890000" y="720"/>
            <a:ext cx="634428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1620000" y="720"/>
            <a:ext cx="67608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720" y="543960"/>
            <a:ext cx="10080000" cy="473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720" y="609480"/>
            <a:ext cx="10080000" cy="341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196640" y="0"/>
            <a:ext cx="7623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440000" y="720"/>
            <a:ext cx="69278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2520000" y="720"/>
            <a:ext cx="535968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093480" y="720"/>
            <a:ext cx="42523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2519640" y="720"/>
            <a:ext cx="504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1440000" y="0"/>
            <a:ext cx="756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2947680" y="720"/>
            <a:ext cx="42523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3060000" y="0"/>
            <a:ext cx="39308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260000" y="0"/>
            <a:ext cx="75643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720000" y="0"/>
            <a:ext cx="876528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1527480" y="720000"/>
            <a:ext cx="6752520" cy="393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360000"/>
            <a:ext cx="10080000" cy="474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620000" y="0"/>
            <a:ext cx="67496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620000" y="720"/>
            <a:ext cx="65354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2340000" y="0"/>
            <a:ext cx="53931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1260000" y="0"/>
            <a:ext cx="756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3018600" y="0"/>
            <a:ext cx="41814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620000" y="0"/>
            <a:ext cx="66254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1980000" y="720"/>
            <a:ext cx="58694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720" y="360000"/>
            <a:ext cx="10080000" cy="496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/>
          <a:stretch/>
        </p:blipFill>
        <p:spPr>
          <a:xfrm>
            <a:off x="3960000" y="1260000"/>
            <a:ext cx="2799720" cy="281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8280" y="0"/>
            <a:ext cx="100717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Application>LibreOffice/24.8.3.2$Linux_X86_64 LibreOffice_project/480$Build-2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2024-11-25T00:00:04Z</dcterms:created>
  <dc:creator/>
  <dc:description/>
  <dc:language>it-IT</dc:language>
  <cp:lastModifiedBy/>
  <dcterms:modified xsi:type="dcterms:W3CDTF">2024-11-25T11:40:12Z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